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6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61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1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2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29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0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3C58F-043F-4219-8A1E-DB53B47E392B}" type="datetimeFigureOut">
              <a:rPr lang="en-IN" smtClean="0"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97E9-2CB3-4191-B95B-81B31F7DF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1" y="44624"/>
            <a:ext cx="8208913" cy="908719"/>
          </a:xfrm>
        </p:spPr>
        <p:txBody>
          <a:bodyPr>
            <a:noAutofit/>
          </a:bodyPr>
          <a:lstStyle/>
          <a:p>
            <a:r>
              <a:rPr lang="mr-IN" sz="4000" dirty="0">
                <a:solidFill>
                  <a:srgbClr val="FF0000"/>
                </a:solidFill>
              </a:rPr>
              <a:t>शहीद सिपाही ऋषिकेश रामचंद्र जोंधले</a:t>
            </a:r>
            <a:endParaRPr lang="en-IN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1" y="1268760"/>
            <a:ext cx="903042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शहीद सिपाही ऋषिकेश रामचंद्र जोंधले</a:t>
            </a:r>
            <a:endParaRPr lang="en-US" dirty="0" smtClean="0"/>
          </a:p>
          <a:p>
            <a:r>
              <a:rPr lang="mr-IN" dirty="0" smtClean="0"/>
              <a:t>यूनिट 			:- 6 मराठा लाइट इन्फैंट्री</a:t>
            </a:r>
            <a:endParaRPr lang="en-US" dirty="0" smtClean="0"/>
          </a:p>
          <a:p>
            <a:r>
              <a:rPr lang="mr-IN" dirty="0" smtClean="0"/>
              <a:t>जन्म तिथि		:- 4 जून 2000</a:t>
            </a:r>
            <a:endParaRPr lang="en-US" dirty="0" smtClean="0"/>
          </a:p>
          <a:p>
            <a:r>
              <a:rPr lang="mr-IN" dirty="0" smtClean="0"/>
              <a:t>भर्ती तिथि		:- 16 दिसंबर 2018</a:t>
            </a:r>
            <a:endParaRPr lang="en-US" dirty="0" smtClean="0"/>
          </a:p>
          <a:p>
            <a:r>
              <a:rPr lang="mr-IN" dirty="0" smtClean="0"/>
              <a:t>शहीद तिथि		:- 13 नवंबर 2020</a:t>
            </a:r>
            <a:endParaRPr lang="en-US" dirty="0" smtClean="0"/>
          </a:p>
          <a:p>
            <a:r>
              <a:rPr lang="mr-IN" dirty="0" smtClean="0"/>
              <a:t>शहीद का स्थान		:- जम्मू कश्मीर कंजानवां गुरेज सेक्टर</a:t>
            </a:r>
            <a:endParaRPr lang="en-US" dirty="0" smtClean="0"/>
          </a:p>
          <a:p>
            <a:r>
              <a:rPr lang="mr-IN" dirty="0" smtClean="0"/>
              <a:t>वीर माता का नाम 		:- कविता रामचंद्र जोंधले</a:t>
            </a:r>
            <a:endParaRPr lang="en-US" dirty="0" smtClean="0"/>
          </a:p>
          <a:p>
            <a:r>
              <a:rPr lang="mr-IN" dirty="0" smtClean="0"/>
              <a:t>गांव का पतास्		:- पोस्ट :-बहिरेवाड़ी तालुका :-अजरा जिला :- कोल्हापुर</a:t>
            </a:r>
          </a:p>
          <a:p>
            <a:endParaRPr lang="en-US" dirty="0" smtClean="0"/>
          </a:p>
          <a:p>
            <a:r>
              <a:rPr lang="mr-IN" dirty="0"/>
              <a:t>कोल्हापुर </a:t>
            </a:r>
            <a:r>
              <a:rPr lang="mr-IN" dirty="0" smtClean="0"/>
              <a:t>जिल्हे के </a:t>
            </a:r>
            <a:r>
              <a:rPr lang="mr-IN" dirty="0"/>
              <a:t>शहीद सिपाही ऋषिकेश रामचंद्र </a:t>
            </a:r>
            <a:r>
              <a:rPr lang="mr-IN" dirty="0" smtClean="0"/>
              <a:t>जोंधले </a:t>
            </a:r>
            <a:r>
              <a:rPr lang="mr-IN" dirty="0"/>
              <a:t>16 दिसंबर 2018 </a:t>
            </a:r>
            <a:r>
              <a:rPr lang="mr-IN" dirty="0" smtClean="0"/>
              <a:t>भारतीय सेना के 6 MLI मे दाखील हुये l अत्यंत संवेदनशील माने जाने वाला एरीया गुरेज सेक्टर मे इनकी बटालीयन तैनात थी l दुश्मन के पोस्ट भारतीय पोस्ट से अधिक उंचाई पर होने की वजह से भारतीय इलाका आसनी से दिखाई देता है l 13 </a:t>
            </a:r>
            <a:r>
              <a:rPr lang="mr-IN" dirty="0"/>
              <a:t>नवंबर </a:t>
            </a:r>
            <a:r>
              <a:rPr lang="mr-IN" dirty="0" smtClean="0"/>
              <a:t>2020 को भारतवासी दिवाली मनाते है इसलिये सीस </a:t>
            </a:r>
            <a:r>
              <a:rPr lang="mr-IN" dirty="0"/>
              <a:t>फायर का उलनघन करके मोटार फायरिंग और ARTY </a:t>
            </a:r>
            <a:r>
              <a:rPr lang="mr-IN" dirty="0" smtClean="0"/>
              <a:t>सेलिंग भारी तादात मे की गई </a:t>
            </a:r>
            <a:r>
              <a:rPr lang="mr-IN" dirty="0"/>
              <a:t>सिपाही ऋषिकेश </a:t>
            </a:r>
            <a:r>
              <a:rPr lang="mr-IN" dirty="0" smtClean="0"/>
              <a:t>जोंधले अपनी पोस्ट से दुश्मन का मूह तोड जवाब दे रहे थे, की अचानक उनके बंकर मे दुश्मन का मोटार बम आकर ब्लास्ट हुआ और </a:t>
            </a:r>
            <a:r>
              <a:rPr lang="mr-IN" dirty="0"/>
              <a:t>सिपाही ऋषिकेश जोंधले </a:t>
            </a:r>
            <a:r>
              <a:rPr lang="mr-IN" dirty="0" smtClean="0"/>
              <a:t>वीर गती को प्राप्त हो गये I </a:t>
            </a:r>
          </a:p>
          <a:p>
            <a:r>
              <a:rPr lang="mr-IN" dirty="0" smtClean="0"/>
              <a:t>अब उनके पिछे उनके परिवार मे वीर माता, वीर पिता है l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2244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TAILS OF SHAHEED VEER JAWAN 2022\Veer Javan Purskar\9.Sahid Rushikesh Ramchandra Jondhale\WhatsApp Image 2022-07-16 at 5.07.55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45374"/>
            <a:ext cx="4392488" cy="440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39551" y="44624"/>
            <a:ext cx="8208913" cy="908719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r-IN" sz="4000" smtClean="0">
                <a:solidFill>
                  <a:srgbClr val="FF0000"/>
                </a:solidFill>
              </a:rPr>
              <a:t>शहीद सिपाही ऋषिकेश रामचंद्र जोंधले</a:t>
            </a:r>
            <a:endParaRPr lang="en-IN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10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16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शहीद सिपाही ऋषिकेश रामचंद्र जोंधले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RUSHIKESH R JONDHALE</dc:title>
  <dc:creator>SECURE SERVICES</dc:creator>
  <cp:lastModifiedBy>SECURE SERVICES</cp:lastModifiedBy>
  <cp:revision>41</cp:revision>
  <dcterms:created xsi:type="dcterms:W3CDTF">2022-07-20T12:01:54Z</dcterms:created>
  <dcterms:modified xsi:type="dcterms:W3CDTF">2022-07-23T12:54:27Z</dcterms:modified>
</cp:coreProperties>
</file>